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69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291" r:id="rId50"/>
    <p:sldId id="319" r:id="rId51"/>
    <p:sldId id="320" r:id="rId52"/>
    <p:sldId id="321" r:id="rId53"/>
    <p:sldId id="322" r:id="rId54"/>
    <p:sldId id="323" r:id="rId55"/>
    <p:sldId id="324" r:id="rId56"/>
    <p:sldId id="32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0000"/>
    <a:srgbClr val="FF3399"/>
    <a:srgbClr val="008000"/>
    <a:srgbClr val="CC3300"/>
    <a:srgbClr val="00FFFF"/>
    <a:srgbClr val="99FF33"/>
    <a:srgbClr val="66FF33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051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63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0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41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7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21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320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83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4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4D4F7-F708-43B3-91C9-5A210FD6D774}" type="datetimeFigureOut">
              <a:rPr lang="en-US" smtClean="0"/>
              <a:t>19-Apr-21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6201A-72A2-4C9F-A34B-B7DADC73A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85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05991" y="313509"/>
            <a:ext cx="9997438" cy="6248399"/>
            <a:chOff x="1105991" y="313509"/>
            <a:chExt cx="9997438" cy="62483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991" y="313509"/>
              <a:ext cx="9997438" cy="624839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480456" y="1476375"/>
              <a:ext cx="9222378" cy="39338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419725" y="5719354"/>
              <a:ext cx="5010423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80456" y="589054"/>
              <a:ext cx="5010423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09725" y="638175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95925" y="5763632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07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7001011" y="524040"/>
            <a:ext cx="4058875" cy="5809920"/>
            <a:chOff x="7001011" y="524040"/>
            <a:chExt cx="4058875" cy="580992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01011" y="524040"/>
              <a:ext cx="4058875" cy="580992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7141029" y="1134197"/>
              <a:ext cx="3762103" cy="438766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702848" y="5473489"/>
              <a:ext cx="2087072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162531" y="672721"/>
              <a:ext cx="258385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62531" y="724881"/>
              <a:ext cx="14342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4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702848" y="5582301"/>
              <a:ext cx="143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0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8894" y="444136"/>
            <a:ext cx="3855697" cy="5708469"/>
            <a:chOff x="858894" y="444136"/>
            <a:chExt cx="3855697" cy="57084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894" y="444136"/>
              <a:ext cx="3855697" cy="570846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970121" y="1317308"/>
              <a:ext cx="3549627" cy="429767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203269" y="5473489"/>
              <a:ext cx="2319594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67006" y="699491"/>
              <a:ext cx="2198915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0122" y="768875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26228" y="5498702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8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80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012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37556" y="326208"/>
            <a:ext cx="9817825" cy="6140037"/>
            <a:chOff x="1137556" y="326208"/>
            <a:chExt cx="9817825" cy="614003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7556" y="326208"/>
              <a:ext cx="9817825" cy="614003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499984" y="1276256"/>
              <a:ext cx="9194141" cy="438766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616426" y="5593346"/>
              <a:ext cx="2811676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99984" y="489370"/>
              <a:ext cx="3028746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99984" y="53962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16426" y="567513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226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30925" y="211182"/>
            <a:ext cx="4332514" cy="6498771"/>
            <a:chOff x="330925" y="211182"/>
            <a:chExt cx="4332514" cy="649877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925" y="211182"/>
              <a:ext cx="4332514" cy="6498771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418692" y="336893"/>
              <a:ext cx="2743472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8353" y="381171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84254" y="5921327"/>
              <a:ext cx="3217409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60174" y="5940377"/>
              <a:ext cx="1303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18692" y="863645"/>
              <a:ext cx="4144599" cy="514270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74202" y="211182"/>
            <a:ext cx="4336449" cy="6521107"/>
            <a:chOff x="5774202" y="211182"/>
            <a:chExt cx="4336449" cy="652110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4202" y="211182"/>
              <a:ext cx="4336449" cy="6521107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70126" y="948670"/>
              <a:ext cx="4144599" cy="514270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831991" y="6004905"/>
              <a:ext cx="2087072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831991" y="6113717"/>
              <a:ext cx="143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0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870126" y="381171"/>
              <a:ext cx="2167348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918566" y="478950"/>
              <a:ext cx="1035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howcard Gothic" panose="04020904020102020604" pitchFamily="82" charset="0"/>
                </a:rPr>
                <a:t>dear</a:t>
              </a:r>
              <a:endParaRPr lang="en-US" sz="24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3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405868" y="442349"/>
            <a:ext cx="4270636" cy="6128267"/>
            <a:chOff x="405868" y="442349"/>
            <a:chExt cx="4270636" cy="61282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868" y="442349"/>
              <a:ext cx="4270636" cy="612826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40711" y="5773283"/>
              <a:ext cx="3217409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416631" y="5853296"/>
              <a:ext cx="1303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68886" y="1132115"/>
              <a:ext cx="4144599" cy="477202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3333" y="605750"/>
              <a:ext cx="3028746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3333" y="65600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00949" y="442349"/>
            <a:ext cx="4018833" cy="6028249"/>
            <a:chOff x="6500949" y="442349"/>
            <a:chExt cx="4018833" cy="602824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90" t="9753" r="190" b="3945"/>
            <a:stretch/>
          </p:blipFill>
          <p:spPr>
            <a:xfrm>
              <a:off x="6500949" y="442349"/>
              <a:ext cx="4018833" cy="6028249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6708578" y="1120468"/>
              <a:ext cx="3584954" cy="477202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384869" y="5773283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448904" y="5773283"/>
              <a:ext cx="1456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708578" y="587477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772613" y="587477"/>
              <a:ext cx="1456765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965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57497" y="406237"/>
            <a:ext cx="4994365" cy="6232551"/>
            <a:chOff x="657497" y="406237"/>
            <a:chExt cx="4994365" cy="623255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97" y="406237"/>
              <a:ext cx="4994365" cy="6232551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307775" y="5938749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rgbClr val="FFFF0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345583" y="5953003"/>
              <a:ext cx="14567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18606" y="566434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88818" y="572774"/>
              <a:ext cx="1456765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18606" y="1180975"/>
              <a:ext cx="4624251" cy="4772028"/>
            </a:xfrm>
            <a:prstGeom prst="roundRect">
              <a:avLst/>
            </a:prstGeom>
            <a:solidFill>
              <a:srgbClr val="66FF33">
                <a:alpha val="44000"/>
              </a:srgbClr>
            </a:solidFill>
            <a:ln>
              <a:solidFill>
                <a:srgbClr val="0070C0"/>
              </a:solidFill>
            </a:ln>
            <a:effectLst>
              <a:glow rad="228600">
                <a:srgbClr val="66FF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052461" y="406237"/>
            <a:ext cx="5964485" cy="6232551"/>
            <a:chOff x="6052461" y="406237"/>
            <a:chExt cx="5964485" cy="623255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2461" y="406237"/>
              <a:ext cx="5964485" cy="6232551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170023" y="558521"/>
              <a:ext cx="2908663" cy="739056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240235" y="564861"/>
              <a:ext cx="1456765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930639" y="5747657"/>
              <a:ext cx="2908663" cy="766381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000851" y="5937176"/>
              <a:ext cx="1456765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170023" y="1158808"/>
              <a:ext cx="5752011" cy="4772028"/>
            </a:xfrm>
            <a:prstGeom prst="roundRect">
              <a:avLst/>
            </a:prstGeom>
            <a:solidFill>
              <a:srgbClr val="00FFFF">
                <a:alpha val="43922"/>
              </a:srgb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2907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84154" y="387395"/>
            <a:ext cx="4571320" cy="5708464"/>
            <a:chOff x="584154" y="387395"/>
            <a:chExt cx="4571320" cy="57084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154" y="387395"/>
              <a:ext cx="4571320" cy="570846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97365" y="1088008"/>
              <a:ext cx="4353606" cy="423292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702773" y="5203718"/>
              <a:ext cx="2087072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702773" y="5312530"/>
              <a:ext cx="143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97365" y="520509"/>
              <a:ext cx="2167348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45805" y="618288"/>
              <a:ext cx="1035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4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654692" y="445479"/>
            <a:ext cx="4586588" cy="5650379"/>
            <a:chOff x="6556873" y="770947"/>
            <a:chExt cx="3238801" cy="4867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873" y="770947"/>
              <a:ext cx="3238801" cy="486705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788539" y="1301715"/>
              <a:ext cx="2775467" cy="390200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514259" y="4998720"/>
              <a:ext cx="2087072" cy="46977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547177" y="5064305"/>
              <a:ext cx="14342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751214" y="867436"/>
              <a:ext cx="2167348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799654" y="965215"/>
              <a:ext cx="1035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4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36698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44937" y="182880"/>
            <a:ext cx="5240256" cy="6553200"/>
            <a:chOff x="244937" y="182880"/>
            <a:chExt cx="5240256" cy="6553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937" y="182880"/>
              <a:ext cx="5240256" cy="65532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469632" y="914400"/>
              <a:ext cx="4790345" cy="519030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6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2412356" y="5956503"/>
              <a:ext cx="2955581" cy="5453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458973" y="6032644"/>
              <a:ext cx="2031049" cy="400110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0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69631" y="351006"/>
              <a:ext cx="3069263" cy="763002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8228" y="464523"/>
              <a:ext cx="1466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4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85240" y="613735"/>
            <a:ext cx="6389045" cy="5766765"/>
            <a:chOff x="5802955" y="665989"/>
            <a:chExt cx="6389045" cy="576676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955" y="665989"/>
              <a:ext cx="3248882" cy="5766765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118" y="665989"/>
              <a:ext cx="3248882" cy="5766765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6004967" y="1619794"/>
              <a:ext cx="5943193" cy="386660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6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34455" y="850504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98490" y="850504"/>
              <a:ext cx="1456765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051837" y="5753970"/>
              <a:ext cx="2613156" cy="53966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160556" y="5731412"/>
              <a:ext cx="13087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9381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27511" y="1010194"/>
            <a:ext cx="5824945" cy="4744616"/>
            <a:chOff x="662939" y="676547"/>
            <a:chExt cx="6146074" cy="548756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939" y="676547"/>
              <a:ext cx="3073037" cy="548756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976" y="676547"/>
              <a:ext cx="3073037" cy="5487566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745126" y="859210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9161" y="859210"/>
              <a:ext cx="1456765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87435" y="1625076"/>
              <a:ext cx="5497081" cy="3599610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6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449138" y="5402798"/>
              <a:ext cx="2908663" cy="583202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10098" y="5425963"/>
              <a:ext cx="14660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4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08829" y="914225"/>
            <a:ext cx="5540002" cy="4718839"/>
            <a:chOff x="6626547" y="1010019"/>
            <a:chExt cx="5540002" cy="471883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6547" y="1010194"/>
              <a:ext cx="2770001" cy="4718664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96548" y="1010019"/>
              <a:ext cx="2770001" cy="4718664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6791616" y="1813218"/>
              <a:ext cx="5209862" cy="311226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755926" y="1168127"/>
              <a:ext cx="2756687" cy="504244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16615" y="1168127"/>
              <a:ext cx="1380650" cy="505604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9318655" y="5096568"/>
              <a:ext cx="2756687" cy="504244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376430" y="5116597"/>
              <a:ext cx="13894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howcard Gothic" panose="04020904020102020604" pitchFamily="82" charset="0"/>
                </a:rPr>
                <a:t>from</a:t>
              </a:r>
              <a:endParaRPr lang="en-US" sz="24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174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34883" y="370249"/>
            <a:ext cx="3483973" cy="5934907"/>
            <a:chOff x="434883" y="370249"/>
            <a:chExt cx="3483973" cy="59349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883" y="370249"/>
              <a:ext cx="3483973" cy="593490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500744" y="522053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570955" y="496703"/>
              <a:ext cx="1222977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32959" y="5599436"/>
              <a:ext cx="2441868" cy="608965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24122" y="5655578"/>
              <a:ext cx="1405893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err="1" smtClean="0">
                  <a:solidFill>
                    <a:srgbClr val="0080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8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92035" y="1134655"/>
              <a:ext cx="3270068" cy="4599200"/>
            </a:xfrm>
            <a:prstGeom prst="roundRect">
              <a:avLst/>
            </a:prstGeom>
            <a:solidFill>
              <a:srgbClr val="00FFFF">
                <a:alpha val="43922"/>
              </a:srgb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38148" y="0"/>
            <a:ext cx="4470424" cy="6709829"/>
            <a:chOff x="4238148" y="0"/>
            <a:chExt cx="4470424" cy="67098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8148" y="0"/>
              <a:ext cx="4470424" cy="670982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4379779" y="826306"/>
              <a:ext cx="4128495" cy="538209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5652842" y="6032462"/>
              <a:ext cx="2955581" cy="5453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12073" y="6113343"/>
              <a:ext cx="20310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20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79779" y="131613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48376" y="182864"/>
              <a:ext cx="1621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8444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551884" y="465182"/>
            <a:ext cx="6888208" cy="6122852"/>
            <a:chOff x="444409" y="369388"/>
            <a:chExt cx="6888208" cy="61228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409" y="369388"/>
              <a:ext cx="6888208" cy="612285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35093" y="1011808"/>
              <a:ext cx="6453684" cy="484303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989504" y="5783832"/>
              <a:ext cx="2955581" cy="5453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092278" y="5865259"/>
              <a:ext cx="2031049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34944" y="488587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5093" y="488587"/>
              <a:ext cx="1621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570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33400" y="933450"/>
            <a:ext cx="9610725" cy="5448300"/>
            <a:chOff x="533400" y="933450"/>
            <a:chExt cx="9610725" cy="54483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3150" y="933450"/>
              <a:ext cx="4343400" cy="542925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65"/>
            <a:stretch/>
          </p:blipFill>
          <p:spPr>
            <a:xfrm>
              <a:off x="6686550" y="933450"/>
              <a:ext cx="1152525" cy="54292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67"/>
            <a:stretch/>
          </p:blipFill>
          <p:spPr>
            <a:xfrm>
              <a:off x="1438275" y="933450"/>
              <a:ext cx="904875" cy="542925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65"/>
            <a:stretch/>
          </p:blipFill>
          <p:spPr>
            <a:xfrm>
              <a:off x="7839075" y="933450"/>
              <a:ext cx="1152525" cy="54292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65"/>
            <a:stretch/>
          </p:blipFill>
          <p:spPr>
            <a:xfrm>
              <a:off x="8991600" y="933450"/>
              <a:ext cx="1152525" cy="54292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167"/>
            <a:stretch/>
          </p:blipFill>
          <p:spPr>
            <a:xfrm>
              <a:off x="533400" y="933450"/>
              <a:ext cx="904875" cy="54483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875210" y="1681162"/>
              <a:ext cx="8964115" cy="39338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291545" y="5410200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875211" y="1223962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70121" y="129334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0120" y="549863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71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31210" y="444136"/>
            <a:ext cx="6766290" cy="6014482"/>
            <a:chOff x="431210" y="444136"/>
            <a:chExt cx="6766290" cy="60144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210" y="444137"/>
              <a:ext cx="3383145" cy="601448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4355" y="444136"/>
              <a:ext cx="3383145" cy="601448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587513" y="1055350"/>
              <a:ext cx="6453684" cy="484303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41924" y="5827374"/>
              <a:ext cx="2955581" cy="5453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44698" y="5908801"/>
              <a:ext cx="2031049" cy="400110"/>
            </a:xfrm>
            <a:prstGeom prst="rect">
              <a:avLst/>
            </a:prstGeom>
            <a:noFill/>
            <a:effectLst>
              <a:glow rad="101600">
                <a:schemeClr val="bg2">
                  <a:lumMod val="90000"/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20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87364" y="532129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7513" y="532129"/>
              <a:ext cx="1621498" cy="523220"/>
            </a:xfrm>
            <a:prstGeom prst="rect">
              <a:avLst/>
            </a:prstGeom>
            <a:noFill/>
            <a:effectLst>
              <a:glow rad="101600">
                <a:schemeClr val="bg2">
                  <a:lumMod val="90000"/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31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784042" y="757646"/>
            <a:ext cx="9233949" cy="5498980"/>
            <a:chOff x="784042" y="757646"/>
            <a:chExt cx="9233949" cy="549898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042" y="757646"/>
              <a:ext cx="3077260" cy="549510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302" y="757646"/>
              <a:ext cx="3079429" cy="549898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4338" y="757646"/>
              <a:ext cx="3103653" cy="5495108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297577" y="1480457"/>
              <a:ext cx="7942218" cy="413657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31501" y="993683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1650" y="993683"/>
              <a:ext cx="1621498" cy="523220"/>
            </a:xfrm>
            <a:prstGeom prst="rect">
              <a:avLst/>
            </a:prstGeom>
            <a:noFill/>
            <a:effectLst>
              <a:glow rad="101600">
                <a:schemeClr val="bg2">
                  <a:lumMod val="90000"/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391130" y="5527318"/>
              <a:ext cx="3214742" cy="57648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74972" y="5617029"/>
              <a:ext cx="2209142" cy="461665"/>
            </a:xfrm>
            <a:prstGeom prst="rect">
              <a:avLst/>
            </a:prstGeom>
            <a:noFill/>
            <a:effectLst>
              <a:glow rad="101600">
                <a:schemeClr val="bg2">
                  <a:lumMod val="90000"/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24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95885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2513" y="351616"/>
            <a:ext cx="10272177" cy="6123206"/>
            <a:chOff x="522513" y="351616"/>
            <a:chExt cx="10272177" cy="61232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513" y="351617"/>
              <a:ext cx="3424059" cy="61232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6572" y="351616"/>
              <a:ext cx="3424059" cy="612320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0631" y="351616"/>
              <a:ext cx="3424059" cy="6123205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7604870" y="5786881"/>
              <a:ext cx="2955581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7644" y="5786881"/>
              <a:ext cx="2031049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30011" y="566964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0160" y="566964"/>
              <a:ext cx="1621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30011" y="1120468"/>
              <a:ext cx="9755109" cy="4602563"/>
            </a:xfrm>
            <a:prstGeom prst="roundRect">
              <a:avLst/>
            </a:prstGeom>
            <a:solidFill>
              <a:srgbClr val="FF9900">
                <a:alpha val="44000"/>
              </a:srgb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197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95789" y="826906"/>
            <a:ext cx="9303097" cy="5687106"/>
            <a:chOff x="995789" y="826906"/>
            <a:chExt cx="9303097" cy="56871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764" y="826906"/>
              <a:ext cx="4653035" cy="28999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5851" y="826906"/>
              <a:ext cx="4653035" cy="289995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789" y="3614056"/>
              <a:ext cx="4653035" cy="289995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5850" y="3614057"/>
              <a:ext cx="4653035" cy="2899955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7245377" y="5886542"/>
              <a:ext cx="2955581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01275" y="5918467"/>
              <a:ext cx="2031049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74149" y="1056516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9463" y="1088516"/>
              <a:ext cx="1621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242955" y="1837294"/>
              <a:ext cx="8692662" cy="3842983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80053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5512" y="322216"/>
            <a:ext cx="4650922" cy="6201229"/>
            <a:chOff x="565512" y="322216"/>
            <a:chExt cx="4650922" cy="620122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12" y="322216"/>
              <a:ext cx="4650922" cy="620122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58326" y="493647"/>
              <a:ext cx="2743472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67987" y="537925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804160" y="5821831"/>
              <a:ext cx="2319594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827119" y="5847044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36023" y="1314994"/>
              <a:ext cx="4162697" cy="4378870"/>
            </a:xfrm>
            <a:prstGeom prst="roundRect">
              <a:avLst/>
            </a:prstGeom>
            <a:solidFill>
              <a:srgbClr val="FFFF00">
                <a:alpha val="16000"/>
              </a:srgbClr>
            </a:solidFill>
            <a:ln>
              <a:solidFill>
                <a:srgbClr val="FFFF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165488" y="322216"/>
            <a:ext cx="4817574" cy="6422573"/>
            <a:chOff x="5895521" y="322216"/>
            <a:chExt cx="4817574" cy="64225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5521" y="1663336"/>
              <a:ext cx="4817574" cy="3857898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5895521" y="322216"/>
              <a:ext cx="4817573" cy="15240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95521" y="5220788"/>
              <a:ext cx="4817573" cy="152400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117773" y="493647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05401" y="494885"/>
              <a:ext cx="1222977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029305" y="5847044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132274" y="5849521"/>
              <a:ext cx="1342652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117773" y="1352842"/>
              <a:ext cx="4353400" cy="4246769"/>
            </a:xfrm>
            <a:prstGeom prst="roundRect">
              <a:avLst>
                <a:gd name="adj" fmla="val 13882"/>
              </a:avLst>
            </a:prstGeom>
            <a:solidFill>
              <a:srgbClr val="00B0F0">
                <a:alpha val="19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916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8782" y="509995"/>
            <a:ext cx="4337685" cy="5813392"/>
            <a:chOff x="608782" y="509995"/>
            <a:chExt cx="4337685" cy="581339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782" y="509995"/>
              <a:ext cx="4337685" cy="581339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227372" y="5716456"/>
              <a:ext cx="2588468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168434" y="5748381"/>
              <a:ext cx="1778772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47429" y="682127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1451" y="704426"/>
              <a:ext cx="1621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47429" y="1441479"/>
              <a:ext cx="4068411" cy="413200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35282" y="388924"/>
            <a:ext cx="4022058" cy="6025043"/>
            <a:chOff x="5435282" y="388924"/>
            <a:chExt cx="4022058" cy="602504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5282" y="388924"/>
              <a:ext cx="4022058" cy="6025043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558914" y="509995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32936" y="532294"/>
              <a:ext cx="16214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623995" y="5825437"/>
              <a:ext cx="2588468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65057" y="5857362"/>
              <a:ext cx="1778772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632936" y="1269347"/>
              <a:ext cx="3579527" cy="444710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9842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45028" y="415834"/>
            <a:ext cx="9805851" cy="6128657"/>
            <a:chOff x="1045028" y="415834"/>
            <a:chExt cx="9805851" cy="61286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028" y="415834"/>
              <a:ext cx="9805851" cy="612865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04777" y="603750"/>
              <a:ext cx="3467248" cy="741914"/>
            </a:xfrm>
            <a:prstGeom prst="roundRect">
              <a:avLst>
                <a:gd name="adj" fmla="val 47102"/>
              </a:avLst>
            </a:prstGeom>
            <a:solidFill>
              <a:srgbClr val="99FF33">
                <a:alpha val="46000"/>
              </a:srgb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571625" y="603750"/>
              <a:ext cx="1762125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40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543652" y="5804400"/>
              <a:ext cx="3069263" cy="587220"/>
            </a:xfrm>
            <a:prstGeom prst="roundRect">
              <a:avLst>
                <a:gd name="adj" fmla="val 47102"/>
              </a:avLst>
            </a:prstGeom>
            <a:solidFill>
              <a:srgbClr val="99FF33">
                <a:alpha val="46000"/>
              </a:srgbClr>
            </a:solidFill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10500" y="5804400"/>
              <a:ext cx="140017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0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218656" y="1395096"/>
              <a:ext cx="9394259" cy="4342158"/>
            </a:xfrm>
            <a:prstGeom prst="roundRect">
              <a:avLst/>
            </a:prstGeom>
            <a:solidFill>
              <a:srgbClr val="66FF33">
                <a:alpha val="44000"/>
              </a:srgbClr>
            </a:solidFill>
            <a:ln>
              <a:solidFill>
                <a:srgbClr val="0070C0"/>
              </a:solidFill>
            </a:ln>
            <a:effectLst>
              <a:glow rad="228600">
                <a:srgbClr val="66FF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088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81025" y="231775"/>
            <a:ext cx="8572500" cy="6350000"/>
            <a:chOff x="581025" y="231775"/>
            <a:chExt cx="8572500" cy="635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025" y="231775"/>
              <a:ext cx="2857500" cy="6350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8525" y="231775"/>
              <a:ext cx="2857500" cy="63500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025" y="231775"/>
              <a:ext cx="2857500" cy="63500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758326" y="493647"/>
              <a:ext cx="2743472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7987" y="537925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460010" y="5949262"/>
              <a:ext cx="2588468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60010" y="5981187"/>
              <a:ext cx="1778772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58326" y="1235695"/>
              <a:ext cx="8147549" cy="4681641"/>
            </a:xfrm>
            <a:prstGeom prst="roundRect">
              <a:avLst/>
            </a:prstGeom>
            <a:solidFill>
              <a:srgbClr val="92D050">
                <a:alpha val="16000"/>
              </a:srgbClr>
            </a:solidFill>
            <a:ln>
              <a:solidFill>
                <a:srgbClr val="0070C0"/>
              </a:solidFill>
            </a:ln>
            <a:effectLst>
              <a:glow rad="228600">
                <a:srgbClr val="66FF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038144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7650" y="495300"/>
            <a:ext cx="7269480" cy="6057900"/>
            <a:chOff x="247650" y="495300"/>
            <a:chExt cx="7269480" cy="6057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50" y="495300"/>
              <a:ext cx="3634740" cy="60579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882390" y="495300"/>
              <a:ext cx="3634740" cy="60579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44140" y="612551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chemeClr val="tx2">
                <a:lumMod val="20000"/>
                <a:lumOff val="80000"/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1768" y="613789"/>
              <a:ext cx="1222977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chemeClr val="tx2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878772" y="5804023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7030A0">
                <a:alpha val="3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981741" y="5806500"/>
              <a:ext cx="1342652" cy="584775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44140" y="1471746"/>
              <a:ext cx="6876500" cy="4246769"/>
            </a:xfrm>
            <a:prstGeom prst="roundRect">
              <a:avLst>
                <a:gd name="adj" fmla="val 13882"/>
              </a:avLst>
            </a:prstGeom>
            <a:solidFill>
              <a:schemeClr val="bg1">
                <a:alpha val="3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9306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38200" y="642935"/>
            <a:ext cx="8572500" cy="5572127"/>
            <a:chOff x="838200" y="642935"/>
            <a:chExt cx="8572500" cy="5572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642937"/>
              <a:ext cx="2857500" cy="557212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95700" y="642936"/>
              <a:ext cx="2857500" cy="5572125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3200" y="642935"/>
              <a:ext cx="2857500" cy="5572125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046016" y="793526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chemeClr val="tx2">
                <a:lumMod val="20000"/>
                <a:lumOff val="80000"/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33644" y="794764"/>
              <a:ext cx="1222977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tx2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chemeClr val="tx2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687716" y="5663512"/>
              <a:ext cx="2588468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687716" y="5695437"/>
              <a:ext cx="1778772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046016" y="1269347"/>
              <a:ext cx="8166447" cy="444710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66593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3824" y="366710"/>
            <a:ext cx="11906250" cy="6043614"/>
            <a:chOff x="123824" y="366710"/>
            <a:chExt cx="11906250" cy="604361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824" y="366711"/>
              <a:ext cx="4029075" cy="604361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7649" y="366710"/>
              <a:ext cx="4029075" cy="6043613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999" y="366710"/>
              <a:ext cx="4029075" cy="6043613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368752" y="1388773"/>
              <a:ext cx="11321144" cy="402907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267450" y="5505450"/>
              <a:ext cx="5177518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86525" y="5541674"/>
              <a:ext cx="160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19098" y="657225"/>
              <a:ext cx="5177518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30691" y="655350"/>
              <a:ext cx="16001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393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22397" y="355645"/>
            <a:ext cx="9804256" cy="6127660"/>
            <a:chOff x="822397" y="355645"/>
            <a:chExt cx="9804256" cy="61276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397" y="355645"/>
              <a:ext cx="9804256" cy="612766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415529" y="5839798"/>
              <a:ext cx="2962267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478290" y="5895492"/>
              <a:ext cx="2035643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46016" y="1269347"/>
              <a:ext cx="9345759" cy="444710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67129" y="589618"/>
              <a:ext cx="2962267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29890" y="645312"/>
              <a:ext cx="2035643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Dear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780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0625" y="225425"/>
            <a:ext cx="9448799" cy="6299199"/>
            <a:chOff x="1190625" y="225425"/>
            <a:chExt cx="9448799" cy="62991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0625" y="225425"/>
              <a:ext cx="9448799" cy="629919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339328" y="5888044"/>
              <a:ext cx="2962267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417045" y="5919969"/>
              <a:ext cx="2035643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14778" y="1088372"/>
              <a:ext cx="8986522" cy="4836178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14778" y="408643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77539" y="464337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7650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0024" y="276225"/>
            <a:ext cx="5486400" cy="6362700"/>
            <a:chOff x="361950" y="276225"/>
            <a:chExt cx="5486400" cy="63627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22"/>
            <a:stretch/>
          </p:blipFill>
          <p:spPr>
            <a:xfrm>
              <a:off x="361950" y="276225"/>
              <a:ext cx="5486400" cy="63627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00890" y="1166749"/>
              <a:ext cx="5059681" cy="4836178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259141" y="5977714"/>
              <a:ext cx="2319594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282100" y="6002927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33613" y="401253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6374" y="456947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595928" y="276224"/>
            <a:ext cx="4991100" cy="6384449"/>
            <a:chOff x="6238875" y="276224"/>
            <a:chExt cx="4991100" cy="638444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875" y="276224"/>
              <a:ext cx="4991100" cy="6384449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492232" y="986572"/>
              <a:ext cx="4532819" cy="4991142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705457" y="5977714"/>
              <a:ext cx="2319594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758641" y="5990636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324955" y="376040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387716" y="431734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5255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178370" y="213229"/>
            <a:ext cx="5159375" cy="6501896"/>
            <a:chOff x="6108700" y="213229"/>
            <a:chExt cx="5159375" cy="650189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8700" y="213229"/>
              <a:ext cx="5159375" cy="6501896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307540" y="354269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70301" y="409963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07540" y="1020495"/>
              <a:ext cx="4532819" cy="4991142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062140" y="6099476"/>
              <a:ext cx="2962267" cy="46396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39857" y="6131401"/>
              <a:ext cx="2035643" cy="40011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76225" y="166687"/>
            <a:ext cx="5238750" cy="6548438"/>
            <a:chOff x="276225" y="166687"/>
            <a:chExt cx="5238750" cy="6548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225" y="166687"/>
              <a:ext cx="5238750" cy="6548438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55530" y="1020495"/>
              <a:ext cx="4532819" cy="4991142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846472" y="5957864"/>
              <a:ext cx="2319594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99656" y="5970786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64088" y="324332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6849" y="380026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378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00545" y="333374"/>
            <a:ext cx="9626023" cy="6353175"/>
            <a:chOff x="900545" y="333374"/>
            <a:chExt cx="9626023" cy="63531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545" y="333374"/>
              <a:ext cx="9626023" cy="63531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04170" y="1055329"/>
              <a:ext cx="9171944" cy="4991142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940731" y="6000832"/>
              <a:ext cx="3280177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940731" y="6026045"/>
              <a:ext cx="153005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04170" y="552535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6931" y="608229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167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879" y="297575"/>
            <a:ext cx="3299339" cy="627304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25035" y="264531"/>
            <a:ext cx="3951157" cy="6306085"/>
            <a:chOff x="498923" y="264531"/>
            <a:chExt cx="3951157" cy="63060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923" y="264531"/>
              <a:ext cx="3951157" cy="630608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33119" y="409806"/>
              <a:ext cx="2420260" cy="620309"/>
            </a:xfrm>
            <a:prstGeom prst="roundRect">
              <a:avLst/>
            </a:prstGeom>
            <a:solidFill>
              <a:srgbClr val="66FF33">
                <a:alpha val="44000"/>
              </a:srgbClr>
            </a:solidFill>
            <a:ln>
              <a:solidFill>
                <a:srgbClr val="0070C0"/>
              </a:solidFill>
            </a:ln>
            <a:effectLst>
              <a:glow rad="228600">
                <a:srgbClr val="66FF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3119" y="960582"/>
              <a:ext cx="3680263" cy="508588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022408" y="5919924"/>
              <a:ext cx="2360331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2272" y="5945137"/>
              <a:ext cx="135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1687" y="445340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  <p:sp>
        <p:nvSpPr>
          <p:cNvPr id="12" name="Rounded Rectangle 11"/>
          <p:cNvSpPr/>
          <p:nvPr/>
        </p:nvSpPr>
        <p:spPr>
          <a:xfrm>
            <a:off x="8885382" y="891150"/>
            <a:ext cx="3080329" cy="5085889"/>
          </a:xfrm>
          <a:prstGeom prst="roundRect">
            <a:avLst/>
          </a:prstGeom>
          <a:solidFill>
            <a:schemeClr val="bg1">
              <a:lumMod val="95000"/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8907659" y="5856580"/>
            <a:ext cx="3046855" cy="611777"/>
          </a:xfrm>
          <a:prstGeom prst="roundRect">
            <a:avLst>
              <a:gd name="adj" fmla="val 50000"/>
            </a:avLst>
          </a:prstGeom>
          <a:solidFill>
            <a:schemeClr val="bg1">
              <a:alpha val="44000"/>
            </a:schemeClr>
          </a:solidFill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885382" y="414071"/>
            <a:ext cx="2768705" cy="611777"/>
          </a:xfrm>
          <a:prstGeom prst="roundRect">
            <a:avLst>
              <a:gd name="adj" fmla="val 0"/>
            </a:avLst>
          </a:prstGeom>
          <a:solidFill>
            <a:schemeClr val="bg1">
              <a:alpha val="44000"/>
            </a:schemeClr>
          </a:solidFill>
          <a:ln>
            <a:solidFill>
              <a:srgbClr val="FFFF0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907659" y="369998"/>
            <a:ext cx="13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  <a:endParaRPr lang="en-US" sz="2800" dirty="0">
              <a:solidFill>
                <a:srgbClr val="FFFF00"/>
              </a:solidFill>
              <a:latin typeface="Showcard Gothic" panose="04020904020102020604" pitchFamily="8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032473" y="5919924"/>
            <a:ext cx="1362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  <a:endParaRPr lang="en-US" sz="2800" dirty="0">
              <a:solidFill>
                <a:srgbClr val="FFFF00"/>
              </a:solidFill>
              <a:latin typeface="Showcard Gothic" panose="04020904020102020604" pitchFamily="82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34730" y="312855"/>
            <a:ext cx="3525499" cy="6257761"/>
            <a:chOff x="4834730" y="312855"/>
            <a:chExt cx="3525499" cy="625776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730" y="312855"/>
              <a:ext cx="3525499" cy="6257761"/>
            </a:xfrm>
            <a:prstGeom prst="rect">
              <a:avLst/>
            </a:prstGeom>
          </p:spPr>
        </p:pic>
        <p:sp>
          <p:nvSpPr>
            <p:cNvPr id="17" name="Rounded Rectangle 16"/>
            <p:cNvSpPr/>
            <p:nvPr/>
          </p:nvSpPr>
          <p:spPr>
            <a:xfrm>
              <a:off x="4904970" y="1076579"/>
              <a:ext cx="3385018" cy="508588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5975927" y="5977039"/>
              <a:ext cx="2288674" cy="51642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904971" y="452296"/>
              <a:ext cx="2205928" cy="66198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79372" y="52167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985539" y="595674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C33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CC33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0360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52994" y="418010"/>
            <a:ext cx="4032069" cy="6048103"/>
            <a:chOff x="552994" y="418010"/>
            <a:chExt cx="4032069" cy="604810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94" y="418010"/>
              <a:ext cx="4032069" cy="604810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88540" y="1200727"/>
              <a:ext cx="3680263" cy="4688726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077829" y="5762906"/>
              <a:ext cx="2360331" cy="57364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67693" y="5788119"/>
              <a:ext cx="13501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57376" y="668140"/>
              <a:ext cx="2870312" cy="611777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31273" y="624067"/>
              <a:ext cx="141206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3718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17006" y="699785"/>
            <a:ext cx="6792686" cy="5094515"/>
            <a:chOff x="2317006" y="699785"/>
            <a:chExt cx="6792686" cy="50945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13349" y="699785"/>
              <a:ext cx="3396343" cy="5094515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354265" y="5024481"/>
              <a:ext cx="2360331" cy="64645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006" y="699785"/>
              <a:ext cx="3396343" cy="509451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354265" y="5086156"/>
              <a:ext cx="1350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31153" y="1404194"/>
              <a:ext cx="6458934" cy="3681962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91118" y="880974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53879" y="936668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426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711450" y="889000"/>
            <a:ext cx="6769100" cy="5080000"/>
            <a:chOff x="2711450" y="889000"/>
            <a:chExt cx="6769100" cy="508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1450" y="889000"/>
              <a:ext cx="6769100" cy="50800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760665" y="5144554"/>
              <a:ext cx="2360331" cy="64645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760665" y="5206229"/>
              <a:ext cx="135011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99FF33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99FF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837553" y="1524267"/>
              <a:ext cx="6458934" cy="3681962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997518" y="1001047"/>
              <a:ext cx="2962267" cy="61053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98352" y="1001047"/>
              <a:ext cx="2035643" cy="584775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56864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73607" y="278673"/>
            <a:ext cx="9029733" cy="6230983"/>
            <a:chOff x="1373607" y="278673"/>
            <a:chExt cx="9029733" cy="62309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3607" y="278673"/>
              <a:ext cx="9029733" cy="623098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215662" y="5623811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06770" y="5655578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80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8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82618" y="1151258"/>
              <a:ext cx="8285018" cy="4316201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696054" y="458767"/>
              <a:ext cx="3446093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96054" y="458767"/>
              <a:ext cx="2368124" cy="60242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7612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23999" y="363988"/>
            <a:ext cx="9039225" cy="6092438"/>
            <a:chOff x="1523999" y="363988"/>
            <a:chExt cx="9039225" cy="6092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3999" y="363988"/>
              <a:ext cx="9039225" cy="609243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885950" y="1395669"/>
              <a:ext cx="8239125" cy="402907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885950" y="573940"/>
              <a:ext cx="5010423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276850" y="5717440"/>
              <a:ext cx="5010423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8000"/>
              </a:solidFill>
            </a:ln>
            <a:effectLst>
              <a:glow rad="228600">
                <a:srgbClr val="008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00250" y="617312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495925" y="5763632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8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80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303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625600" y="522317"/>
            <a:ext cx="9040030" cy="5642956"/>
            <a:chOff x="1625600" y="522317"/>
            <a:chExt cx="9040030" cy="56429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25600" y="522317"/>
              <a:ext cx="9040030" cy="564295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557408" y="5245120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648516" y="5276887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80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8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902691" y="1354459"/>
              <a:ext cx="8488218" cy="4039578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16127" y="661967"/>
              <a:ext cx="3446093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16127" y="661967"/>
              <a:ext cx="2368124" cy="60242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5330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004291" y="355616"/>
            <a:ext cx="7726381" cy="5994384"/>
            <a:chOff x="2004291" y="355616"/>
            <a:chExt cx="7726381" cy="599438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291" y="355616"/>
              <a:ext cx="7726381" cy="599438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6753845" y="5539040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753845" y="5602576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2">
                      <a:lumMod val="75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chemeClr val="accent2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216727" y="1354458"/>
              <a:ext cx="7370618" cy="4335141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120927" y="571896"/>
              <a:ext cx="3446093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20927" y="543499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27908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14400" y="523059"/>
            <a:ext cx="10580914" cy="5951764"/>
            <a:chOff x="914400" y="523059"/>
            <a:chExt cx="10580914" cy="59517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523059"/>
              <a:ext cx="10580914" cy="595176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8324476" y="5539040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24476" y="5570807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209963" y="1283855"/>
              <a:ext cx="10039927" cy="4318721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42958" y="725503"/>
              <a:ext cx="3446093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2636" y="708127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53370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72201" y="521510"/>
            <a:ext cx="8680161" cy="5782152"/>
            <a:chOff x="1572201" y="521510"/>
            <a:chExt cx="8680161" cy="578215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2201" y="521510"/>
              <a:ext cx="8680161" cy="578215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788031" y="641429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875659" y="642667"/>
              <a:ext cx="1222977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458763" y="5540990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458763" y="5543467"/>
              <a:ext cx="1342652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88031" y="1371320"/>
              <a:ext cx="8187242" cy="4246769"/>
            </a:xfrm>
            <a:prstGeom prst="roundRect">
              <a:avLst>
                <a:gd name="adj" fmla="val 13882"/>
              </a:avLst>
            </a:prstGeom>
            <a:solidFill>
              <a:srgbClr val="00B0F0">
                <a:alpha val="19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rgbClr val="00FF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6931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44731" y="356481"/>
            <a:ext cx="10316860" cy="6301221"/>
            <a:chOff x="844731" y="356481"/>
            <a:chExt cx="10316860" cy="63012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731" y="356481"/>
              <a:ext cx="10316860" cy="6301221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41485" y="539829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229113" y="541067"/>
              <a:ext cx="1222977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437296" y="5842476"/>
              <a:ext cx="2441868" cy="587252"/>
            </a:xfrm>
            <a:prstGeom prst="roundRect">
              <a:avLst>
                <a:gd name="adj" fmla="val 47102"/>
              </a:avLst>
            </a:prstGeom>
            <a:solidFill>
              <a:srgbClr val="00B0F0">
                <a:alpha val="44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437296" y="5858430"/>
              <a:ext cx="1342652" cy="584775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41484" y="1269720"/>
              <a:ext cx="9737680" cy="4429116"/>
            </a:xfrm>
            <a:prstGeom prst="roundRect">
              <a:avLst>
                <a:gd name="adj" fmla="val 13882"/>
              </a:avLst>
            </a:prstGeom>
            <a:solidFill>
              <a:srgbClr val="00B0F0">
                <a:alpha val="19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5451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27563" y="281517"/>
            <a:ext cx="6972978" cy="6165730"/>
            <a:chOff x="2327563" y="281517"/>
            <a:chExt cx="6972978" cy="616573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7563" y="281517"/>
              <a:ext cx="3487404" cy="616573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3137" y="281517"/>
              <a:ext cx="3487404" cy="616573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394076" y="5602576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394076" y="5634343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47938" y="1137619"/>
              <a:ext cx="6691981" cy="446495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447938" y="476897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7938" y="459521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7231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40314" y="269965"/>
            <a:ext cx="3539218" cy="6291943"/>
            <a:chOff x="340314" y="269965"/>
            <a:chExt cx="3539218" cy="629194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14" y="269965"/>
              <a:ext cx="3539218" cy="629194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052988" y="5671216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052988" y="5702983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CC33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CC33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24873" y="1072964"/>
              <a:ext cx="3373959" cy="463001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24874" y="444009"/>
              <a:ext cx="3251200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4873" y="426633"/>
              <a:ext cx="2368124" cy="646331"/>
            </a:xfrm>
            <a:prstGeom prst="rect">
              <a:avLst/>
            </a:prstGeom>
            <a:noFill/>
            <a:effectLst>
              <a:glow rad="101600">
                <a:srgbClr val="CC3300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CC33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CC330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85655" y="631856"/>
            <a:ext cx="7559040" cy="5039360"/>
            <a:chOff x="4185655" y="631856"/>
            <a:chExt cx="7559040" cy="503936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655" y="631856"/>
              <a:ext cx="7559040" cy="503936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9118545" y="5013997"/>
              <a:ext cx="2265211" cy="523966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118545" y="4999354"/>
              <a:ext cx="1410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312788" y="1495064"/>
              <a:ext cx="7325029" cy="3512969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4304189" y="821247"/>
              <a:ext cx="2768909" cy="55497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04189" y="807575"/>
              <a:ext cx="1953608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Showcard Gothic" panose="04020904020102020604" pitchFamily="82" charset="0"/>
                </a:rPr>
                <a:t>Dear</a:t>
              </a:r>
              <a:endParaRPr lang="en-US" sz="36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2544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34473" y="476249"/>
            <a:ext cx="10113818" cy="5689023"/>
            <a:chOff x="1034473" y="476249"/>
            <a:chExt cx="10113818" cy="568902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73" y="476249"/>
              <a:ext cx="10113818" cy="568902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862658" y="5322155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62658" y="5353922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63782" y="1257692"/>
              <a:ext cx="9845963" cy="3988563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9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63782" y="605657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3782" y="588281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6017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73180" y="335068"/>
            <a:ext cx="7824986" cy="5894858"/>
            <a:chOff x="373180" y="335068"/>
            <a:chExt cx="7824986" cy="58948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180" y="339689"/>
              <a:ext cx="3912493" cy="589023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285673" y="335068"/>
              <a:ext cx="3912493" cy="589023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5252848" y="5411572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304744" y="5512144"/>
              <a:ext cx="1570631" cy="60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80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8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62120" y="1103633"/>
              <a:ext cx="7665880" cy="4270903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62120" y="442911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2120" y="425535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66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0066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9073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00784" y="501937"/>
            <a:ext cx="7551302" cy="6002862"/>
            <a:chOff x="500784" y="501937"/>
            <a:chExt cx="7551302" cy="6002862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6435" y="501937"/>
              <a:ext cx="3775651" cy="600286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784" y="501938"/>
              <a:ext cx="3775651" cy="600286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965174" y="5741122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965174" y="5772889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2265" y="1276165"/>
              <a:ext cx="7111699" cy="446495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02265" y="615443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2265" y="598067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4304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7337" y="144556"/>
            <a:ext cx="5151438" cy="6465794"/>
            <a:chOff x="287337" y="144556"/>
            <a:chExt cx="5151438" cy="646579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337" y="144556"/>
              <a:ext cx="5151438" cy="646579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428353" y="364390"/>
              <a:ext cx="2743472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8353" y="408668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42925" y="1195644"/>
              <a:ext cx="4486275" cy="428123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11791" y="5747156"/>
              <a:ext cx="3217409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7711" y="5766206"/>
              <a:ext cx="1303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655149" y="144556"/>
            <a:ext cx="4577651" cy="6465794"/>
            <a:chOff x="6655149" y="144556"/>
            <a:chExt cx="4577651" cy="646579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149" y="144556"/>
              <a:ext cx="4577651" cy="6465794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962775" y="1236837"/>
              <a:ext cx="3876675" cy="428123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000999" y="5905500"/>
              <a:ext cx="2996293" cy="530463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101012" y="5927983"/>
              <a:ext cx="1600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howcard Gothic" panose="04020904020102020604" pitchFamily="82" charset="0"/>
                </a:rPr>
                <a:t>From</a:t>
              </a:r>
              <a:endParaRPr lang="en-US" sz="2400" dirty="0"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894739" y="513821"/>
              <a:ext cx="2544536" cy="462346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894739" y="494242"/>
              <a:ext cx="16001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howcard Gothic" panose="04020904020102020604" pitchFamily="82" charset="0"/>
                </a:rPr>
                <a:t>dear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560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0363" y="319878"/>
            <a:ext cx="9988091" cy="6242557"/>
            <a:chOff x="600363" y="319878"/>
            <a:chExt cx="9988091" cy="62425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63" y="319878"/>
              <a:ext cx="9988091" cy="624255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431283" y="5741122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05174" y="5804658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11501" y="1202277"/>
              <a:ext cx="9734826" cy="446495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02265" y="486139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265" y="486139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Showcard Gothic" panose="04020904020102020604" pitchFamily="82" charset="0"/>
                </a:rPr>
                <a:t>Dear</a:t>
              </a:r>
              <a:endParaRPr lang="en-US" sz="36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6543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17599" y="518390"/>
            <a:ext cx="9522691" cy="5951682"/>
            <a:chOff x="1117599" y="518390"/>
            <a:chExt cx="9522691" cy="59516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7599" y="518390"/>
              <a:ext cx="9522691" cy="595168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745320" y="5674158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828447" y="5737694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274618" y="1165331"/>
              <a:ext cx="9216545" cy="4572363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201029" y="571983"/>
              <a:ext cx="3356415" cy="7395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74618" y="571983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Showcard Gothic" panose="04020904020102020604" pitchFamily="82" charset="0"/>
                </a:rPr>
                <a:t>Dear</a:t>
              </a:r>
              <a:endParaRPr lang="en-US" sz="36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848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930399" y="263235"/>
            <a:ext cx="8571345" cy="6428509"/>
            <a:chOff x="1930399" y="263235"/>
            <a:chExt cx="8571345" cy="64285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399" y="263235"/>
              <a:ext cx="8571345" cy="642850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431283" y="5741122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05174" y="5804658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latin typeface="Showcard Gothic" panose="04020904020102020604" pitchFamily="82" charset="0"/>
                </a:rPr>
                <a:t>From</a:t>
              </a:r>
              <a:endParaRPr lang="en-US" sz="3200" dirty="0"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133599" y="1202277"/>
              <a:ext cx="8238837" cy="446495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133599" y="409591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33599" y="409591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Showcard Gothic" panose="04020904020102020604" pitchFamily="82" charset="0"/>
                </a:rPr>
                <a:t>Dear</a:t>
              </a:r>
              <a:endParaRPr lang="en-US" sz="36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98562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28436" y="304800"/>
            <a:ext cx="10012218" cy="6257636"/>
            <a:chOff x="1228436" y="304800"/>
            <a:chExt cx="10012218" cy="62576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436" y="304800"/>
              <a:ext cx="10012218" cy="625763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8087064" y="5731886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160955" y="5795422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66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FF0066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67282" y="1193041"/>
              <a:ext cx="9734826" cy="446495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358046" y="476903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58046" y="476903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3478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04246" y="258617"/>
            <a:ext cx="8247674" cy="6386946"/>
            <a:chOff x="1704246" y="258617"/>
            <a:chExt cx="8247674" cy="638694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33"/>
            <a:stretch/>
          </p:blipFill>
          <p:spPr>
            <a:xfrm>
              <a:off x="1704246" y="258617"/>
              <a:ext cx="4123837" cy="42210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33"/>
            <a:stretch/>
          </p:blipFill>
          <p:spPr>
            <a:xfrm>
              <a:off x="1704246" y="2770907"/>
              <a:ext cx="4123837" cy="387465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33"/>
            <a:stretch/>
          </p:blipFill>
          <p:spPr>
            <a:xfrm>
              <a:off x="5828082" y="2424543"/>
              <a:ext cx="4123837" cy="422102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7633"/>
            <a:stretch/>
          </p:blipFill>
          <p:spPr>
            <a:xfrm>
              <a:off x="5828083" y="258617"/>
              <a:ext cx="4123837" cy="422102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985744" y="5802044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59635" y="5865580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902691" y="1193041"/>
              <a:ext cx="7828896" cy="4464957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829101" y="402664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9101" y="402664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39425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34328" y="73890"/>
            <a:ext cx="9822560" cy="6564745"/>
            <a:chOff x="1234328" y="73890"/>
            <a:chExt cx="9822560" cy="656474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328" y="73890"/>
              <a:ext cx="4911280" cy="656474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45608" y="73890"/>
              <a:ext cx="4911280" cy="6564745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8001744" y="5802044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075635" y="5865580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03926" y="1006873"/>
              <a:ext cx="9476509" cy="4688073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70C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03926" y="297006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03926" y="297006"/>
              <a:ext cx="2368124" cy="646331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428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25179" y="575107"/>
            <a:ext cx="8667750" cy="5781675"/>
            <a:chOff x="1725179" y="575107"/>
            <a:chExt cx="8667750" cy="57816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179" y="575107"/>
              <a:ext cx="8667750" cy="578167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515757" y="5611713"/>
              <a:ext cx="2745843" cy="66595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581421" y="5675249"/>
              <a:ext cx="1570631" cy="602421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878841" y="1370979"/>
              <a:ext cx="8382759" cy="4267813"/>
            </a:xfrm>
            <a:prstGeom prst="roundRect">
              <a:avLst/>
            </a:prstGeom>
            <a:solidFill>
              <a:schemeClr val="bg1">
                <a:lumMod val="95000"/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78841" y="716767"/>
              <a:ext cx="3356415" cy="62895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10164" y="699391"/>
              <a:ext cx="2368124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8339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47674" y="504824"/>
            <a:ext cx="10829925" cy="6091833"/>
            <a:chOff x="447674" y="504824"/>
            <a:chExt cx="10829925" cy="609183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4" y="504824"/>
              <a:ext cx="10829925" cy="609183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875210" y="1681162"/>
              <a:ext cx="10051869" cy="39338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482170" y="5741193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75210" y="699492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0121" y="76887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7420" y="5810576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66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65125" y="295274"/>
            <a:ext cx="10996886" cy="6267450"/>
            <a:chOff x="365125" y="295274"/>
            <a:chExt cx="10996886" cy="62674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125" y="295274"/>
              <a:ext cx="4178300" cy="626745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3425" y="295274"/>
              <a:ext cx="4178300" cy="62674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99418" y="603562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889534" y="5763631"/>
              <a:ext cx="136207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6086" y="603562"/>
              <a:ext cx="5010423" cy="611777"/>
            </a:xfrm>
            <a:prstGeom prst="roundRect">
              <a:avLst>
                <a:gd name="adj" fmla="val 49363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08"/>
            <a:stretch/>
          </p:blipFill>
          <p:spPr>
            <a:xfrm>
              <a:off x="8596313" y="295274"/>
              <a:ext cx="2765698" cy="6267450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799418" y="1462086"/>
              <a:ext cx="10040032" cy="39338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829027" y="5719353"/>
              <a:ext cx="5010423" cy="61177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FFFF0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495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28625" y="433386"/>
            <a:ext cx="10629900" cy="5983719"/>
            <a:chOff x="428625" y="433386"/>
            <a:chExt cx="10629900" cy="59837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625" y="433386"/>
              <a:ext cx="10629900" cy="5983719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875210" y="726281"/>
              <a:ext cx="4300861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75210" y="1162050"/>
              <a:ext cx="9726115" cy="445293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00464" y="5410199"/>
              <a:ext cx="4300861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6796" y="795664"/>
              <a:ext cx="1626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77395" y="5492826"/>
              <a:ext cx="16266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5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8125" y="269875"/>
            <a:ext cx="4762500" cy="6350000"/>
            <a:chOff x="238125" y="269875"/>
            <a:chExt cx="4762500" cy="635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125" y="269875"/>
              <a:ext cx="4762500" cy="63500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28831" y="1232086"/>
              <a:ext cx="4409870" cy="438766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943203" y="5769862"/>
              <a:ext cx="2811676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28830" y="419987"/>
              <a:ext cx="3028746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396" y="48937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943203" y="585820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6459957" y="269875"/>
            <a:ext cx="3876140" cy="6415680"/>
            <a:chOff x="6459957" y="269875"/>
            <a:chExt cx="3876140" cy="6415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9957" y="269875"/>
              <a:ext cx="3876140" cy="641568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6630187" y="1243000"/>
              <a:ext cx="3535680" cy="446942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872548" y="5797836"/>
              <a:ext cx="2272937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54378" y="5926393"/>
              <a:ext cx="887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latin typeface="Showcard Gothic" panose="04020904020102020604" pitchFamily="82" charset="0"/>
                </a:rPr>
                <a:t>From</a:t>
              </a:r>
              <a:endParaRPr lang="en-US" sz="2000" dirty="0">
                <a:latin typeface="Showcard Gothic" panose="04020904020102020604" pitchFamily="8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532515" y="489370"/>
              <a:ext cx="2167348" cy="657225"/>
            </a:xfrm>
            <a:prstGeom prst="roundRect">
              <a:avLst>
                <a:gd name="adj" fmla="val 4710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580955" y="587149"/>
              <a:ext cx="10352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Showcard Gothic" panose="04020904020102020604" pitchFamily="82" charset="0"/>
                </a:rPr>
                <a:t>dear</a:t>
              </a:r>
              <a:endParaRPr lang="en-US" sz="24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830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146</Words>
  <Application>Microsoft Office PowerPoint</Application>
  <PresentationFormat>Widescreen</PresentationFormat>
  <Paragraphs>146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Calibri Light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Ishita</dc:creator>
  <cp:lastModifiedBy>Ishita</cp:lastModifiedBy>
  <cp:revision>79</cp:revision>
  <dcterms:created xsi:type="dcterms:W3CDTF">2021-02-20T15:29:26Z</dcterms:created>
  <dcterms:modified xsi:type="dcterms:W3CDTF">2021-04-19T06:37:26Z</dcterms:modified>
</cp:coreProperties>
</file>